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2D306D-3FE3-40AA-AD6A-000EBFBB02D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B849D0-322C-46EC-A16F-A5B79DC46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357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B849D0-322C-46EC-A16F-A5B79DC462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2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B849D0-322C-46EC-A16F-A5B79DC4623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065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B849D0-322C-46EC-A16F-A5B79DC4623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944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B849D0-322C-46EC-A16F-A5B79DC4623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1769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B849D0-322C-46EC-A16F-A5B79DC4623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8403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B849D0-322C-46EC-A16F-A5B79DC4623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23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7EC4A8F-945E-4605-9E42-18423D1CFEF6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949B0-ACE1-4697-94B4-B0ABD76EE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4A8F-945E-4605-9E42-18423D1CFEF6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949B0-ACE1-4697-94B4-B0ABD76EE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4A8F-945E-4605-9E42-18423D1CFEF6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949B0-ACE1-4697-94B4-B0ABD76EE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4A8F-945E-4605-9E42-18423D1CFEF6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949B0-ACE1-4697-94B4-B0ABD76EE4CB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4A8F-945E-4605-9E42-18423D1CFEF6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949B0-ACE1-4697-94B4-B0ABD76EE4C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4A8F-945E-4605-9E42-18423D1CFEF6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949B0-ACE1-4697-94B4-B0ABD76EE4C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4A8F-945E-4605-9E42-18423D1CFEF6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949B0-ACE1-4697-94B4-B0ABD76EE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4A8F-945E-4605-9E42-18423D1CFEF6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949B0-ACE1-4697-94B4-B0ABD76EE4C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4A8F-945E-4605-9E42-18423D1CFEF6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949B0-ACE1-4697-94B4-B0ABD76EE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4A8F-945E-4605-9E42-18423D1CFEF6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949B0-ACE1-4697-94B4-B0ABD76EE4C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4A8F-945E-4605-9E42-18423D1CFEF6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949B0-ACE1-4697-94B4-B0ABD76EE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7EC4A8F-945E-4605-9E42-18423D1CFEF6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29949B0-ACE1-4697-94B4-B0ABD76EE4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219200"/>
            <a:ext cx="7620000" cy="1470025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Oral Performance Task 2011</a:t>
            </a:r>
            <a:endParaRPr lang="en-US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0" y="3539655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By: Arjun &amp; Deepak</a:t>
            </a:r>
          </a:p>
        </p:txBody>
      </p:sp>
    </p:spTree>
    <p:extLst>
      <p:ext uri="{BB962C8B-B14F-4D97-AF65-F5344CB8AC3E}">
        <p14:creationId xmlns:p14="http://schemas.microsoft.com/office/powerpoint/2010/main" val="602091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u="sng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Our Poem</a:t>
            </a:r>
            <a:endParaRPr lang="en-US" sz="4000" b="1" u="sng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96877" y="2967335"/>
            <a:ext cx="67502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How To Paint A Wall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21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143000"/>
            <a:ext cx="6400800" cy="4343401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While I went off to work one day,</a:t>
            </a:r>
            <a:b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She decided to paint the wall.</a:t>
            </a:r>
            <a:b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And when I came back home that night,</a:t>
            </a:r>
            <a:b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She was curled into a ball. </a:t>
            </a:r>
          </a:p>
          <a:p>
            <a:pPr indent="0" algn="ctr">
              <a:buNone/>
            </a:pP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Her eyes were closed, she was breathing hard,</a:t>
            </a:r>
            <a:b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Her hair was very wet.</a:t>
            </a:r>
            <a:b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From her head to the tips of her pretty toes,</a:t>
            </a:r>
            <a:b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She was covered all in sweat.</a:t>
            </a:r>
            <a:endParaRPr lang="en-US" sz="20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8632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143000"/>
            <a:ext cx="6400800" cy="4343401"/>
          </a:xfrm>
        </p:spPr>
        <p:txBody>
          <a:bodyPr/>
          <a:lstStyle/>
          <a:p>
            <a:pPr indent="0" algn="ctr">
              <a:buNone/>
            </a:pP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She was wrapped in a jacket made of down,</a:t>
            </a:r>
            <a:b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With a fur coat on top of that.</a:t>
            </a:r>
            <a:b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The wall was glowing with new, fresh paint;</a:t>
            </a:r>
            <a:b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On the floor, the paint can sat. </a:t>
            </a:r>
          </a:p>
          <a:p>
            <a:pPr indent="0" algn="ctr">
              <a:buNone/>
            </a:pPr>
            <a:r>
              <a:rPr lang="en-US" sz="2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“Sweetheart!” </a:t>
            </a: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I cried, with a worried </a:t>
            </a:r>
            <a:r>
              <a:rPr lang="en-US" sz="2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look</a:t>
            </a: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,</a:t>
            </a:r>
            <a:b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“Are </a:t>
            </a: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you all right, my dear</a:t>
            </a:r>
            <a:r>
              <a:rPr lang="en-US" sz="2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?”</a:t>
            </a: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She lazily opened her lovely eyes,</a:t>
            </a:r>
            <a:b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And smiled from ear to ear</a:t>
            </a:r>
            <a:r>
              <a:rPr lang="en-US" b="1" dirty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592794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143000"/>
            <a:ext cx="6400800" cy="4343401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en-US" sz="2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“I </a:t>
            </a: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knew I could do it</a:t>
            </a:r>
            <a:r>
              <a:rPr lang="en-US" sz="2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,” </a:t>
            </a: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she said with a grin;</a:t>
            </a:r>
            <a:b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“I </a:t>
            </a: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followed the paint can notes.</a:t>
            </a:r>
            <a:b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It clearly said </a:t>
            </a:r>
            <a:r>
              <a:rPr lang="en-US" sz="2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‘For </a:t>
            </a: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best results,</a:t>
            </a:r>
            <a:b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Be sure to put on two </a:t>
            </a:r>
            <a:r>
              <a:rPr lang="en-US" sz="2000" b="1" i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coats</a:t>
            </a:r>
            <a:r>
              <a:rPr lang="en-US" sz="2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.’ ”</a:t>
            </a:r>
          </a:p>
          <a:p>
            <a:pPr indent="0" algn="ctr">
              <a:buNone/>
            </a:pPr>
            <a:endParaRPr lang="en-US" sz="20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5000" y="3429000"/>
            <a:ext cx="533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algn="ctr"/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000" b="1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2000" b="1" i="1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coats </a:t>
            </a:r>
            <a:r>
              <a:rPr lang="en-US" sz="2000" b="1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on the last line actually meant coats of paint, not the coats that you wear.</a:t>
            </a:r>
            <a:endParaRPr lang="en-US" sz="2000" b="1" dirty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479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873782">
            <a:off x="1443902" y="2925684"/>
            <a:ext cx="6400800" cy="786855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 end</a:t>
            </a:r>
            <a:endParaRPr lang="en-US" sz="5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049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31</TotalTime>
  <Words>76</Words>
  <Application>Microsoft Office PowerPoint</Application>
  <PresentationFormat>On-screen Show (4:3)</PresentationFormat>
  <Paragraphs>20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Couture</vt:lpstr>
      <vt:lpstr>Oral Performance Task 2011</vt:lpstr>
      <vt:lpstr>Our Poem</vt:lpstr>
      <vt:lpstr>PowerPoint Presentation</vt:lpstr>
      <vt:lpstr>PowerPoint Presentation</vt:lpstr>
      <vt:lpstr>PowerPoint Presentation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Oral Performance Task 2011</dc:title>
  <dc:creator>Shanti</dc:creator>
  <cp:lastModifiedBy>Shanti</cp:lastModifiedBy>
  <cp:revision>4</cp:revision>
  <dcterms:created xsi:type="dcterms:W3CDTF">2011-04-15T11:16:14Z</dcterms:created>
  <dcterms:modified xsi:type="dcterms:W3CDTF">2011-04-15T11:48:08Z</dcterms:modified>
</cp:coreProperties>
</file>